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302" r:id="rId3"/>
    <p:sldId id="303" r:id="rId4"/>
    <p:sldId id="304" r:id="rId5"/>
    <p:sldId id="305" r:id="rId6"/>
    <p:sldId id="306" r:id="rId7"/>
    <p:sldId id="307" r:id="rId8"/>
    <p:sldId id="258" r:id="rId9"/>
    <p:sldId id="259" r:id="rId10"/>
    <p:sldId id="260" r:id="rId11"/>
    <p:sldId id="271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12192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lay" pitchFamily="2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j7YDDJlFC13rMVUPIielIEC3H0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35"/>
    <p:restoredTop sz="94677"/>
  </p:normalViewPr>
  <p:slideViewPr>
    <p:cSldViewPr snapToGrid="0">
      <p:cViewPr varScale="1">
        <p:scale>
          <a:sx n="130" d="100"/>
          <a:sy n="130" d="100"/>
        </p:scale>
        <p:origin x="37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b2dbeee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gdb2dbeee1e_0_2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db2dbeee1e_0_20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b2dbeee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gdb2dbeee1e_0_2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db2dbeee1e_0_20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7935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b2dbeee1e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db2dbeee1e_0_31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gdb2dbeee1e_0_31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b2dbeee1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gdb2dbeee1e_0_4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db2dbeee1e_0_42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b2dbeee1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db2dbeee1e_0_6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gdb2dbeee1e_0_6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b2dbeee1e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db2dbeee1e_0_8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" name="Google Shape;163;gdb2dbeee1e_0_8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b2dbeee1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gdb2dbeee1e_0_92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gdb2dbeee1e_0_92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b2dbeee1e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db2dbeee1e_0_108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gdb2dbeee1e_0_108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b3c296c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7b3c296c8a_0_0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g7b3c296c8a_0_0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b2dbeee1e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gdb2dbeee1e_0_117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9" name="Google Shape;199;gdb2dbeee1e_0_117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819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517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5708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6851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2870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7612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4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b2dbeee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gdb2dbeee1e_0_5:notes"/>
          <p:cNvSpPr txBox="1">
            <a:spLocks noGrp="1"/>
          </p:cNvSpPr>
          <p:nvPr>
            <p:ph type="body" idx="1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gdb2dbeee1e_0_5:notes"/>
          <p:cNvSpPr txBox="1">
            <a:spLocks noGrp="1"/>
          </p:cNvSpPr>
          <p:nvPr>
            <p:ph type="sldNum" idx="12"/>
          </p:nvPr>
        </p:nvSpPr>
        <p:spPr>
          <a:xfrm>
            <a:off x="3884613" y="11580813"/>
            <a:ext cx="2971800" cy="6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Only" type="obj">
  <p:cSld name="OBJECT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/>
          <p:nvPr/>
        </p:nvSpPr>
        <p:spPr>
          <a:xfrm rot="10800000">
            <a:off x="0" y="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0"/>
          <p:cNvSpPr txBox="1">
            <a:spLocks noGrp="1"/>
          </p:cNvSpPr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sz="6600"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1" name="Google Shape;2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526" y="715959"/>
            <a:ext cx="3528959" cy="71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2"/>
          </p:nvPr>
        </p:nvSpPr>
        <p:spPr>
          <a:xfrm>
            <a:off x="839788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4"/>
          </p:nvPr>
        </p:nvSpPr>
        <p:spPr>
          <a:xfrm>
            <a:off x="6172200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/>
          <p:nvPr/>
        </p:nvSpPr>
        <p:spPr>
          <a:xfrm>
            <a:off x="685800" y="2667000"/>
            <a:ext cx="8305800" cy="249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lang="ru-RU" sz="5400" b="1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Программа Перезапуск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lang="ru-RU" sz="5400" b="1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Модуль </a:t>
            </a:r>
            <a:r>
              <a:rPr lang="en-US" sz="5400" b="1" i="0" u="sng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ML</a:t>
            </a:r>
            <a:r>
              <a:rPr lang="ru-RU" sz="5400" b="1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lang="ru-RU" sz="5400" b="1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Занятие 4</a:t>
            </a:r>
            <a:r>
              <a:rPr lang="en-US" sz="5400" b="1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: NLP in prod</a:t>
            </a:r>
            <a:endParaRPr sz="5400" b="1" i="0" u="none" strike="noStrike" cap="none" dirty="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2400"/>
              <a:buFont typeface="Play"/>
              <a:buNone/>
            </a:pPr>
            <a:r>
              <a:rPr lang="ru-RU" sz="2400" b="0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Преподаватель: Марат </a:t>
            </a:r>
            <a:r>
              <a:rPr lang="ru-RU" sz="2400" b="0" i="0" u="none" strike="noStrike" cap="none" dirty="0" err="1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Гарафутдинов</a:t>
            </a:r>
            <a:r>
              <a:rPr lang="ru-RU" sz="2400" b="0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5400" b="0" i="0" u="none" strike="noStrike" cap="none" dirty="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endParaRPr sz="60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b2dbeee1e_0_20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db2dbeee1e_0_20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Ввод / вывод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31" name="Google Shape;131;gdb2dbeee1e_0_20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db2dbeee1e_0_20"/>
          <p:cNvSpPr txBox="1"/>
          <p:nvPr/>
        </p:nvSpPr>
        <p:spPr>
          <a:xfrm>
            <a:off x="685800" y="1551625"/>
            <a:ext cx="79239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cat файл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вывести содержимое файла на экран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>
                <a:solidFill>
                  <a:schemeClr val="dk1"/>
                </a:solidFill>
              </a:rPr>
              <a:t>vim файл 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</a:rPr>
              <a:t>редактировать файл (можно нажать [A] для старта редактирования)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[ESC] + :q - выход без сохранения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</a:rPr>
              <a:t>[ESC] + :q - выход с сохранением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b2dbeee1e_0_20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db2dbeee1e_0_20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Ввод / вывод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31" name="Google Shape;131;gdb2dbeee1e_0_20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db2dbeee1e_0_20"/>
          <p:cNvSpPr txBox="1"/>
          <p:nvPr/>
        </p:nvSpPr>
        <p:spPr>
          <a:xfrm>
            <a:off x="685800" y="1551625"/>
            <a:ext cx="7923900" cy="363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/>
              <a:t>cat</a:t>
            </a:r>
            <a:r>
              <a:rPr lang="ru-RU" b="1" dirty="0"/>
              <a:t> файл 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вывести содержимое файла на экран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 dirty="0" err="1">
                <a:solidFill>
                  <a:schemeClr val="dk1"/>
                </a:solidFill>
              </a:rPr>
              <a:t>vim</a:t>
            </a:r>
            <a:r>
              <a:rPr lang="ru-RU" b="1" dirty="0">
                <a:solidFill>
                  <a:schemeClr val="dk1"/>
                </a:solidFill>
              </a:rPr>
              <a:t> файл 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</a:rPr>
              <a:t>редактировать файл (можно нажать [</a:t>
            </a:r>
            <a:r>
              <a:rPr lang="ru-RU" dirty="0" err="1">
                <a:solidFill>
                  <a:schemeClr val="dk1"/>
                </a:solidFill>
              </a:rPr>
              <a:t>A</a:t>
            </a:r>
            <a:r>
              <a:rPr lang="ru-RU" dirty="0">
                <a:solidFill>
                  <a:schemeClr val="dk1"/>
                </a:solidFill>
              </a:rPr>
              <a:t>] для старта редактирования)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>
                <a:solidFill>
                  <a:schemeClr val="dk1"/>
                </a:solidFill>
              </a:rPr>
              <a:t>[ESC] + :</a:t>
            </a:r>
            <a:r>
              <a:rPr lang="ru-RU" dirty="0" err="1">
                <a:solidFill>
                  <a:schemeClr val="dk1"/>
                </a:solidFill>
              </a:rPr>
              <a:t>q</a:t>
            </a:r>
            <a:r>
              <a:rPr lang="ru-RU" dirty="0">
                <a:solidFill>
                  <a:schemeClr val="dk1"/>
                </a:solidFill>
              </a:rPr>
              <a:t> - выход без сохранения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</a:rPr>
              <a:t>[ESC] + :</a:t>
            </a:r>
            <a:r>
              <a:rPr lang="ru-RU" dirty="0" err="1">
                <a:solidFill>
                  <a:schemeClr val="dk1"/>
                </a:solidFill>
              </a:rPr>
              <a:t>q</a:t>
            </a:r>
            <a:r>
              <a:rPr lang="ru-RU" dirty="0">
                <a:solidFill>
                  <a:schemeClr val="dk1"/>
                </a:solidFill>
              </a:rPr>
              <a:t> - выход с сохранением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mkdir</a:t>
            </a:r>
            <a:r>
              <a:rPr lang="en-US" b="1" dirty="0"/>
              <a:t> [</a:t>
            </a:r>
            <a:r>
              <a:rPr lang="ru-RU" b="1" dirty="0"/>
              <a:t>название папки</a:t>
            </a:r>
            <a:r>
              <a:rPr lang="en-US" b="1" dirty="0"/>
              <a:t>/</a:t>
            </a:r>
            <a:r>
              <a:rPr lang="ru-RU" b="1" dirty="0"/>
              <a:t>путь</a:t>
            </a:r>
            <a:r>
              <a:rPr lang="en-US" b="1" dirty="0"/>
              <a:t>]</a:t>
            </a: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Создание локальной директории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rm –r [</a:t>
            </a:r>
            <a:r>
              <a:rPr lang="ru-RU" b="1" dirty="0"/>
              <a:t>путь до файла/папки</a:t>
            </a:r>
            <a:r>
              <a:rPr lang="en-US" b="1" dirty="0"/>
              <a:t>]</a:t>
            </a: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Удаление файла/</a:t>
            </a:r>
            <a:r>
              <a:rPr lang="ru-RU" dirty="0" err="1"/>
              <a:t>папкм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3910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b2dbeee1e_0_31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gdb2dbeee1e_0_31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архивы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0" name="Google Shape;140;gdb2dbeee1e_0_31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db2dbeee1e_0_31"/>
          <p:cNvSpPr txBox="1"/>
          <p:nvPr/>
        </p:nvSpPr>
        <p:spPr>
          <a:xfrm>
            <a:off x="685800" y="1551625"/>
            <a:ext cx="79239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Распаковка архивов: </a:t>
            </a: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unzip архив.zip </a:t>
            </a: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распаковать содержимое архива.zip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gunzip архив.gz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распаковать содержимое архива.gz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Создание архивов: </a:t>
            </a:r>
            <a:endParaRPr b="1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zip архив.zip файл1 файл2 ... </a:t>
            </a:r>
            <a:endParaRPr b="1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запаковать перечисленные файлы и/или папки в архив.zip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tar -cvf архив.tar файл1 файл2 ... </a:t>
            </a:r>
            <a:endParaRPr b="1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запаковать перечисленные файлы и/или папки в архив.tar (без сжатия)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b2dbeee1e_0_42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db2dbeee1e_0_42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поиск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49" name="Google Shape;149;gdb2dbeee1e_0_42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db2dbeee1e_0_42"/>
          <p:cNvSpPr txBox="1"/>
          <p:nvPr/>
        </p:nvSpPr>
        <p:spPr>
          <a:xfrm>
            <a:off x="685800" y="1551625"/>
            <a:ext cx="79239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find &lt;папка&gt; -name “&lt;имя файла&gt;”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указанный файл в папке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find ~/ -name “file.txt”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file.txt в домашней директории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find ~/ -name “*.txt”</a:t>
            </a:r>
            <a:r>
              <a:rPr lang="ru-RU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все текстовые файлы в домашней директории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grep “&lt;строка&gt;” &lt;файл&gt;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строку в файле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grep -r “&lt;строка&gt;” &lt;папка&gt;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строку во всех файлах в папке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grep “hello” file.txt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найти “hello” в файле file.txt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b2dbeee1e_0_6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db2dbeee1e_0_6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копирование файлов 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58" name="Google Shape;158;gdb2dbeee1e_0_64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db2dbeee1e_0_64"/>
          <p:cNvSpPr txBox="1"/>
          <p:nvPr/>
        </p:nvSpPr>
        <p:spPr>
          <a:xfrm>
            <a:off x="685800" y="1551625"/>
            <a:ext cx="7923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Копирование файлов: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scp -P порт логин@адрес_сервера:путь1 путь2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 сервера (путь1) на клиента (путь2)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b2dbeee1e_0_8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db2dbeee1e_0_8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установка библиотек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67" name="Google Shape;167;gdb2dbeee1e_0_84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db2dbeee1e_0_84"/>
          <p:cNvSpPr txBox="1"/>
          <p:nvPr/>
        </p:nvSpPr>
        <p:spPr>
          <a:xfrm>
            <a:off x="685800" y="1551625"/>
            <a:ext cx="79239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Установка программ через терминал: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sudo apt-get install программа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Удаление программ через терминал: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sudo apt-get remove программа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Обновление ссылок на пакеты: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sudo apt-get update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Обновление установленных пакетов: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sudo apt-get upgrade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Обновление отдельной программы: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sudo apt-get install --only-upgrade программа</a:t>
            </a:r>
            <a:endParaRPr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b2dbeee1e_0_92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db2dbeee1e_0_92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контроль программ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76" name="Google Shape;176;gdb2dbeee1e_0_92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db2dbeee1e_0_92"/>
          <p:cNvSpPr txBox="1"/>
          <p:nvPr/>
        </p:nvSpPr>
        <p:spPr>
          <a:xfrm>
            <a:off x="685800" y="1551625"/>
            <a:ext cx="79239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Ctrl + C прервать выполнение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Ctrl + Z приостановить выполнение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jobs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посмотреть запущенные программы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ps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посмотреть ваши процессы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top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отслеживать процессы в реальном времени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kill &lt;номер процесса&gt;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завершить процесс с этим номером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kill -9 &lt;номер процесса&gt;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“убить” процесс с этим номером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b2dbeee1e_0_108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db2dbeee1e_0_108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Менеджер терминалов tmux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85" name="Google Shape;185;gdb2dbeee1e_0_108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db2dbeee1e_0_108"/>
          <p:cNvSpPr txBox="1"/>
          <p:nvPr/>
        </p:nvSpPr>
        <p:spPr>
          <a:xfrm>
            <a:off x="685800" y="2129675"/>
            <a:ext cx="79239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Ctrl + C прервать выполнение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Ctrl + Z приостановить выполнение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jobs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посмотреть запущенные программы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ps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посмотреть ваши процессы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top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отслеживать процессы в реальном времени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kill &lt;номер процесса&gt;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завершить процесс с этим номером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kill -9 &lt;номер процесса&gt;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“убить” процесс с этим номером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b3c296c8a_0_0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7b3c296c8a_0_0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venv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94" name="Google Shape;194;g7b3c296c8a_0_0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7b3c296c8a_0_0"/>
          <p:cNvSpPr txBox="1"/>
          <p:nvPr/>
        </p:nvSpPr>
        <p:spPr>
          <a:xfrm>
            <a:off x="720150" y="1884600"/>
            <a:ext cx="7923900" cy="25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u="sng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virtualenv</a:t>
            </a:r>
            <a:r>
              <a:rPr lang="ru-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является инструментом для создания изолированных сред Python. Эта программа создает папку, которая содержит все необходимые исполняемые файлы для использования пакетов, необходимых для проекта Python.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Создание новой виртуальной среды</a:t>
            </a:r>
            <a:br>
              <a:rPr lang="ru-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200" b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virtualenv foo</a:t>
            </a:r>
            <a:endParaRPr sz="1200" b="1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Активация виртуальной среды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source foo/bin/activate</a:t>
            </a:r>
            <a:br>
              <a:rPr lang="ru-RU" sz="1200" b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ru-RU" sz="1200" b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ru-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Выход из виртуальной среды</a:t>
            </a:r>
            <a:endParaRPr sz="23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deactivate</a:t>
            </a:r>
            <a:endParaRPr sz="1200" b="1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2dbeee1e_0_117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db2dbeee1e_0_117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Программирование на bash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03" name="Google Shape;203;gdb2dbeee1e_0_117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4" name="Google Shape;204;gdb2dbeee1e_0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6850" y="1717425"/>
            <a:ext cx="4552876" cy="133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db2dbeee1e_0_117"/>
          <p:cNvSpPr txBox="1"/>
          <p:nvPr/>
        </p:nvSpPr>
        <p:spPr>
          <a:xfrm>
            <a:off x="1077850" y="1918800"/>
            <a:ext cx="5507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sh (Bourne shell) – стандарт и доступна почти в любом дистрибутиве (1977)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bash (Bourne again shell) – усовершенствованная и модернизированная вариация sh (1989)</a:t>
            </a:r>
            <a:endParaRPr/>
          </a:p>
        </p:txBody>
      </p:sp>
      <p:sp>
        <p:nvSpPr>
          <p:cNvPr id="206" name="Google Shape;206;gdb2dbeee1e_0_117"/>
          <p:cNvSpPr txBox="1"/>
          <p:nvPr/>
        </p:nvSpPr>
        <p:spPr>
          <a:xfrm>
            <a:off x="1077850" y="3967925"/>
            <a:ext cx="30000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Создаем программу: </a:t>
            </a:r>
            <a:br>
              <a:rPr lang="ru-RU"/>
            </a:br>
            <a:r>
              <a:rPr lang="ru-RU" b="1"/>
              <a:t>vim my_first_script.sh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КОД: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#!/bin/bash echo "Hello, world!"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 b="0" i="0" u="none" strike="noStrike" cap="none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Закрываем долги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79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 Embeddings 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28D21C-337E-D84F-B072-154B445D4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658" y="1464524"/>
            <a:ext cx="8209810" cy="406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05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 Embeddings 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28D21C-337E-D84F-B072-154B445D4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658" y="1464524"/>
            <a:ext cx="8209810" cy="406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7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 Embeddings</a:t>
            </a:r>
            <a:r>
              <a:rPr lang="ru-RU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: </a:t>
            </a: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word2vec 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EC3446F-FB70-5348-9F99-B80D8616D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1" y="1528254"/>
            <a:ext cx="7943124" cy="379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7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 Embeddings</a:t>
            </a:r>
            <a:r>
              <a:rPr lang="ru-RU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: </a:t>
            </a: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word2vec 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DD157E-4A90-544F-93CA-010CABA5E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781" y="1518138"/>
            <a:ext cx="6914334" cy="419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32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 Embeddings</a:t>
            </a:r>
            <a:r>
              <a:rPr lang="ru-RU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: </a:t>
            </a:r>
            <a:r>
              <a:rPr lang="en-US" sz="4000" dirty="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word2vec </a:t>
            </a:r>
            <a:endParaRPr sz="4400" b="0" i="0" u="none" strike="noStrike" cap="none" dirty="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56C49F-81C5-214E-B1DA-494EB71E0E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696" y="1530761"/>
            <a:ext cx="9645445" cy="419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74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Удаленный сервер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54859" y="1717423"/>
            <a:ext cx="9775179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4848" y="1717425"/>
            <a:ext cx="5196559" cy="19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0950" y="1865000"/>
            <a:ext cx="3358396" cy="289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"/>
          <p:cNvSpPr txBox="1"/>
          <p:nvPr/>
        </p:nvSpPr>
        <p:spPr>
          <a:xfrm>
            <a:off x="852825" y="4135300"/>
            <a:ext cx="53952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chemeClr val="dk1"/>
                </a:solidFill>
              </a:rPr>
              <a:t>Удаленный сервер – это компьютер, к какому вы можете получить доступ посредством глобальной сети.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b2dbeee1e_0_5"/>
          <p:cNvSpPr/>
          <p:nvPr/>
        </p:nvSpPr>
        <p:spPr>
          <a:xfrm>
            <a:off x="4684989" y="3748836"/>
            <a:ext cx="5395200" cy="23229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db2dbeee1e_0_5"/>
          <p:cNvSpPr/>
          <p:nvPr/>
        </p:nvSpPr>
        <p:spPr>
          <a:xfrm>
            <a:off x="685800" y="685800"/>
            <a:ext cx="10820400" cy="19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4000"/>
              <a:buFont typeface="Play"/>
              <a:buNone/>
            </a:pPr>
            <a:r>
              <a:rPr lang="ru-RU" sz="4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Базовая команда: выгрузка данных из сети</a:t>
            </a:r>
            <a:endParaRPr sz="4400" b="0" i="0" u="none" strike="noStrike" cap="none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2" name="Google Shape;122;gdb2dbeee1e_0_5"/>
          <p:cNvSpPr/>
          <p:nvPr/>
        </p:nvSpPr>
        <p:spPr>
          <a:xfrm>
            <a:off x="954859" y="1717423"/>
            <a:ext cx="9775200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db2dbeee1e_0_5"/>
          <p:cNvSpPr txBox="1"/>
          <p:nvPr/>
        </p:nvSpPr>
        <p:spPr>
          <a:xfrm>
            <a:off x="685800" y="1551625"/>
            <a:ext cx="79239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wget ссылка </a:t>
            </a:r>
            <a:br>
              <a:rPr lang="ru-RU"/>
            </a:br>
            <a:r>
              <a:rPr lang="ru-RU"/>
              <a:t>скачать файл по ссылке и сохранить в текущей директории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/>
              <a:t>wget -P путь_до_директории ссылка </a:t>
            </a:r>
            <a:br>
              <a:rPr lang="ru-RU" b="1"/>
            </a:br>
            <a:r>
              <a:rPr lang="ru-RU"/>
              <a:t>скачать файл по ссылке и сохранить в директории заданной путем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3135</TotalTime>
  <Words>687</Words>
  <Application>Microsoft Macintosh PowerPoint</Application>
  <PresentationFormat>Широкоэкранный</PresentationFormat>
  <Paragraphs>165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Calibri</vt:lpstr>
      <vt:lpstr>Play</vt:lpstr>
      <vt:lpstr>Arial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Рабушко Анна Юрьевна</dc:creator>
  <cp:lastModifiedBy>ЗАО "МАМБА"</cp:lastModifiedBy>
  <cp:revision>41</cp:revision>
  <dcterms:created xsi:type="dcterms:W3CDTF">2020-09-16T07:07:55Z</dcterms:created>
  <dcterms:modified xsi:type="dcterms:W3CDTF">2022-05-03T15:43:22Z</dcterms:modified>
</cp:coreProperties>
</file>